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31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65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13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76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74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0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699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509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47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33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7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83D0-F1CB-4E24-AC2E-5D9784458D78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F022-84E3-4080-800C-631376CA4E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85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613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LỄ HỘI</a:t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CHƠI TRUNG THU</a:t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3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938" y="365125"/>
            <a:ext cx="4762861" cy="162042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giỏi,cô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" y="245654"/>
            <a:ext cx="5658388" cy="38299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38" y="2553788"/>
            <a:ext cx="5217885" cy="404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5" y="1267097"/>
            <a:ext cx="10789516" cy="5329646"/>
          </a:xfrm>
        </p:spPr>
      </p:pic>
    </p:spTree>
    <p:extLst>
      <p:ext uri="{BB962C8B-B14F-4D97-AF65-F5344CB8AC3E}">
        <p14:creationId xmlns:p14="http://schemas.microsoft.com/office/powerpoint/2010/main" val="202041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1" y="1995441"/>
            <a:ext cx="10933208" cy="4575175"/>
          </a:xfrm>
        </p:spPr>
      </p:pic>
    </p:spTree>
    <p:extLst>
      <p:ext uri="{BB962C8B-B14F-4D97-AF65-F5344CB8AC3E}">
        <p14:creationId xmlns:p14="http://schemas.microsoft.com/office/powerpoint/2010/main" val="70512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76" y="365125"/>
            <a:ext cx="1036102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" y="1675426"/>
            <a:ext cx="3389239" cy="4919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3" y="1690688"/>
            <a:ext cx="3145580" cy="4904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380" y="1674635"/>
            <a:ext cx="3454017" cy="49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7234" y="365125"/>
            <a:ext cx="3788229" cy="574829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365125"/>
            <a:ext cx="3603172" cy="50428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18" y="1276100"/>
            <a:ext cx="3809608" cy="54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606" y="365125"/>
            <a:ext cx="748719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3" y="365125"/>
            <a:ext cx="3631083" cy="4624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3" y="1847441"/>
            <a:ext cx="3645747" cy="47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982" y="365125"/>
            <a:ext cx="740881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5" y="250084"/>
            <a:ext cx="4120756" cy="50273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0" y="1923295"/>
            <a:ext cx="4049485" cy="45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74" y="365125"/>
            <a:ext cx="63093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uội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8" y="170512"/>
            <a:ext cx="3428425" cy="5138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7" y="1567543"/>
            <a:ext cx="3628906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5873"/>
            <a:ext cx="4765766" cy="19395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" y="245020"/>
            <a:ext cx="4837206" cy="3227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5" y="3240367"/>
            <a:ext cx="4863737" cy="32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HOẠT ĐỘNG LỄ HỘI BÉ CHƠI TRUNG THU Lớp: 25-36 tháng</vt:lpstr>
      <vt:lpstr>Các bé cùng cô vui đón Trung tHu</vt:lpstr>
      <vt:lpstr>Các bé chăm chú ngồi chờ Chị Hằng và chú Cuối</vt:lpstr>
      <vt:lpstr>Cô Thu cùng các bé vui đón Trung thu</vt:lpstr>
      <vt:lpstr>Tuệ Nhi và Phúc Thiện cùng rước đèn Trung thu</vt:lpstr>
      <vt:lpstr>Con đang muốn múa lân cùng Cuội</vt:lpstr>
      <vt:lpstr>Chú Cuội Bá Khánh và  Cuội Minh Quân</vt:lpstr>
      <vt:lpstr>Bé Gia Khánh và Công Trọng làm chú Cuội</vt:lpstr>
      <vt:lpstr>Các bé cùng tham gia các trò chơi </vt:lpstr>
      <vt:lpstr>Con chơi giỏi,cô phát kẹo cho con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LỄ HỘI BÉ CHƠI TRUNG THU Lớp: 25-36 tháng</dc:title>
  <dc:creator>hp</dc:creator>
  <cp:lastModifiedBy>hp</cp:lastModifiedBy>
  <cp:revision>2</cp:revision>
  <dcterms:created xsi:type="dcterms:W3CDTF">2023-10-05T14:36:21Z</dcterms:created>
  <dcterms:modified xsi:type="dcterms:W3CDTF">2023-10-05T14:42:32Z</dcterms:modified>
</cp:coreProperties>
</file>